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256" r:id="rId2"/>
    <p:sldId id="258" r:id="rId3"/>
    <p:sldId id="257" r:id="rId4"/>
    <p:sldId id="259" r:id="rId5"/>
  </p:sldIdLst>
  <p:sldSz cx="6145213" cy="3070225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352"/>
    <p:restoredTop sz="94580"/>
  </p:normalViewPr>
  <p:slideViewPr>
    <p:cSldViewPr snapToGrid="0">
      <p:cViewPr varScale="1">
        <p:scale>
          <a:sx n="236" d="100"/>
          <a:sy n="236" d="100"/>
        </p:scale>
        <p:origin x="200" y="52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3" d="100"/>
          <a:sy n="83" d="100"/>
        </p:scale>
        <p:origin x="3992" y="21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0C08F8-F94D-6C3E-A2BC-0A8EA279FC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KW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105AED-591E-9B9A-BE10-FE7CB5A095C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01A28-9659-264A-BE32-883498D37A4E}" type="datetimeFigureOut">
              <a:rPr lang="en-KW" smtClean="0"/>
              <a:t>06/05/2025</a:t>
            </a:fld>
            <a:endParaRPr lang="en-KW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087C4CF-992E-30F3-726C-37F1BC62559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KW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ABC096-F457-948C-EA4B-2FD68053A78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4C73EC3-C23C-D648-896E-CA77F7C603C1}" type="slidenum">
              <a:rPr lang="en-KW" smtClean="0"/>
              <a:t>‹#›</a:t>
            </a:fld>
            <a:endParaRPr lang="en-KW"/>
          </a:p>
        </p:txBody>
      </p:sp>
    </p:spTree>
    <p:extLst>
      <p:ext uri="{BB962C8B-B14F-4D97-AF65-F5344CB8AC3E}">
        <p14:creationId xmlns:p14="http://schemas.microsoft.com/office/powerpoint/2010/main" val="171092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KW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D21578-DEE9-7A40-9BAB-1C5401568081}" type="datetimeFigureOut">
              <a:rPr lang="en-KW" smtClean="0"/>
              <a:t>06/05/2025</a:t>
            </a:fld>
            <a:endParaRPr lang="en-KW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41313" y="1143000"/>
            <a:ext cx="61753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KW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KW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KW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418F4-F5C7-AC42-B6D2-E510F0479C25}" type="slidenum">
              <a:rPr lang="en-KW" smtClean="0"/>
              <a:t>‹#›</a:t>
            </a:fld>
            <a:endParaRPr lang="en-KW"/>
          </a:p>
        </p:txBody>
      </p:sp>
    </p:spTree>
    <p:extLst>
      <p:ext uri="{BB962C8B-B14F-4D97-AF65-F5344CB8AC3E}">
        <p14:creationId xmlns:p14="http://schemas.microsoft.com/office/powerpoint/2010/main" val="382106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68152" y="502466"/>
            <a:ext cx="4608910" cy="741260"/>
          </a:xfrm>
        </p:spPr>
        <p:txBody>
          <a:bodyPr anchor="b">
            <a:normAutofit/>
          </a:bodyPr>
          <a:lstStyle>
            <a:lvl1pPr algn="ctr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Topic title – Click to edit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68152" y="1243726"/>
            <a:ext cx="4608910" cy="1282766"/>
          </a:xfrm>
        </p:spPr>
        <p:txBody>
          <a:bodyPr>
            <a:noAutofit/>
          </a:bodyPr>
          <a:lstStyle>
            <a:lvl1pPr marL="0" indent="0" algn="ctr">
              <a:buNone/>
              <a:defRPr sz="2000" b="1">
                <a:solidFill>
                  <a:schemeClr val="bg1"/>
                </a:solidFill>
              </a:defRPr>
            </a:lvl1pPr>
            <a:lvl2pPr marL="204688" indent="0" algn="ctr">
              <a:buNone/>
              <a:defRPr sz="895"/>
            </a:lvl2pPr>
            <a:lvl3pPr marL="409377" indent="0" algn="ctr">
              <a:buNone/>
              <a:defRPr sz="806"/>
            </a:lvl3pPr>
            <a:lvl4pPr marL="614065" indent="0" algn="ctr">
              <a:buNone/>
              <a:defRPr sz="716"/>
            </a:lvl4pPr>
            <a:lvl5pPr marL="818754" indent="0" algn="ctr">
              <a:buNone/>
              <a:defRPr sz="716"/>
            </a:lvl5pPr>
            <a:lvl6pPr marL="1023442" indent="0" algn="ctr">
              <a:buNone/>
              <a:defRPr sz="716"/>
            </a:lvl6pPr>
            <a:lvl7pPr marL="1228131" indent="0" algn="ctr">
              <a:buNone/>
              <a:defRPr sz="716"/>
            </a:lvl7pPr>
            <a:lvl8pPr marL="1432819" indent="0" algn="ctr">
              <a:buNone/>
              <a:defRPr sz="716"/>
            </a:lvl8pPr>
            <a:lvl9pPr marL="1637508" indent="0" algn="ctr">
              <a:buNone/>
              <a:defRPr sz="716"/>
            </a:lvl9pPr>
          </a:lstStyle>
          <a:p>
            <a:r>
              <a:rPr lang="en-US" dirty="0"/>
              <a:t>Speaker name, country 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EB08-D1FC-3C4A-9C5F-829370A2652E}" type="datetimeFigureOut">
              <a:rPr lang="en-KW" smtClean="0"/>
              <a:t>06/05/2025</a:t>
            </a:fld>
            <a:endParaRPr lang="en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1ABC-9B87-9141-B072-8BD94A50120A}" type="slidenum">
              <a:rPr lang="en-KW" smtClean="0"/>
              <a:t>‹#›</a:t>
            </a:fld>
            <a:endParaRPr lang="en-KW"/>
          </a:p>
        </p:txBody>
      </p:sp>
    </p:spTree>
    <p:extLst>
      <p:ext uri="{BB962C8B-B14F-4D97-AF65-F5344CB8AC3E}">
        <p14:creationId xmlns:p14="http://schemas.microsoft.com/office/powerpoint/2010/main" val="2812989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>
            <a:normAutofit/>
          </a:bodyPr>
          <a:lstStyle>
            <a:lvl1pPr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US" dirty="0"/>
              <a:t>Topic title – Click to edit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>
            <a:normAutofit/>
          </a:bodyPr>
          <a:lstStyle>
            <a:lvl1pPr>
              <a:defRPr sz="1200" b="1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Content – 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4BEB08-D1FC-3C4A-9C5F-829370A2652E}" type="datetimeFigureOut">
              <a:rPr lang="en-KW" smtClean="0"/>
              <a:t>06/05/2025</a:t>
            </a:fld>
            <a:endParaRPr lang="en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4E1ABC-9B87-9141-B072-8BD94A50120A}" type="slidenum">
              <a:rPr lang="en-KW" smtClean="0"/>
              <a:t>‹#›</a:t>
            </a:fld>
            <a:endParaRPr lang="en-KW"/>
          </a:p>
        </p:txBody>
      </p:sp>
    </p:spTree>
    <p:extLst>
      <p:ext uri="{BB962C8B-B14F-4D97-AF65-F5344CB8AC3E}">
        <p14:creationId xmlns:p14="http://schemas.microsoft.com/office/powerpoint/2010/main" val="7271108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2484" y="163461"/>
            <a:ext cx="5300246" cy="59343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Topic title – Click to edit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2484" y="817305"/>
            <a:ext cx="5300246" cy="19480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Content – 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22483" y="2845644"/>
            <a:ext cx="1382673" cy="163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4BEB08-D1FC-3C4A-9C5F-829370A2652E}" type="datetimeFigureOut">
              <a:rPr lang="en-KW" smtClean="0"/>
              <a:t>06/05/2025</a:t>
            </a:fld>
            <a:endParaRPr lang="en-KW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35602" y="2845644"/>
            <a:ext cx="2074009" cy="163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KW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40057" y="2845644"/>
            <a:ext cx="1382673" cy="16346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37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4E1ABC-9B87-9141-B072-8BD94A50120A}" type="slidenum">
              <a:rPr lang="en-KW" smtClean="0"/>
              <a:t>‹#›</a:t>
            </a:fld>
            <a:endParaRPr lang="en-KW"/>
          </a:p>
        </p:txBody>
      </p:sp>
    </p:spTree>
    <p:extLst>
      <p:ext uri="{BB962C8B-B14F-4D97-AF65-F5344CB8AC3E}">
        <p14:creationId xmlns:p14="http://schemas.microsoft.com/office/powerpoint/2010/main" val="33525577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</p:sldLayoutIdLst>
  <p:txStyles>
    <p:titleStyle>
      <a:lvl1pPr algn="l" defTabSz="409377" rtl="0" eaLnBrk="1" latinLnBrk="0" hangingPunct="1">
        <a:lnSpc>
          <a:spcPct val="90000"/>
        </a:lnSpc>
        <a:spcBef>
          <a:spcPct val="0"/>
        </a:spcBef>
        <a:buNone/>
        <a:defRPr sz="2000" b="1" kern="1200">
          <a:solidFill>
            <a:schemeClr val="bg1"/>
          </a:solidFill>
          <a:latin typeface="+mn-lt"/>
          <a:ea typeface="+mj-ea"/>
          <a:cs typeface="+mj-cs"/>
        </a:defRPr>
      </a:lvl1pPr>
    </p:titleStyle>
    <p:bodyStyle>
      <a:lvl1pPr marL="102344" indent="-102344" algn="l" defTabSz="409377" rtl="0" eaLnBrk="1" latinLnBrk="0" hangingPunct="1">
        <a:lnSpc>
          <a:spcPct val="90000"/>
        </a:lnSpc>
        <a:spcBef>
          <a:spcPts val="448"/>
        </a:spcBef>
        <a:buFont typeface="Arial" panose="020B0604020202020204" pitchFamily="34" charset="0"/>
        <a:buChar char="•"/>
        <a:defRPr sz="1200" b="1" i="0" kern="1200">
          <a:solidFill>
            <a:schemeClr val="bg1"/>
          </a:solidFill>
          <a:latin typeface="+mn-lt"/>
          <a:ea typeface="+mn-ea"/>
          <a:cs typeface="+mn-cs"/>
        </a:defRPr>
      </a:lvl1pPr>
      <a:lvl2pPr marL="307033" indent="-102344" algn="l" defTabSz="409377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1074" kern="1200">
          <a:solidFill>
            <a:schemeClr val="tx1"/>
          </a:solidFill>
          <a:latin typeface="+mn-lt"/>
          <a:ea typeface="+mn-ea"/>
          <a:cs typeface="+mn-cs"/>
        </a:defRPr>
      </a:lvl2pPr>
      <a:lvl3pPr marL="511721" indent="-102344" algn="l" defTabSz="409377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895" kern="1200">
          <a:solidFill>
            <a:schemeClr val="tx1"/>
          </a:solidFill>
          <a:latin typeface="+mn-lt"/>
          <a:ea typeface="+mn-ea"/>
          <a:cs typeface="+mn-cs"/>
        </a:defRPr>
      </a:lvl3pPr>
      <a:lvl4pPr marL="716410" indent="-102344" algn="l" defTabSz="409377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806" kern="1200">
          <a:solidFill>
            <a:schemeClr val="tx1"/>
          </a:solidFill>
          <a:latin typeface="+mn-lt"/>
          <a:ea typeface="+mn-ea"/>
          <a:cs typeface="+mn-cs"/>
        </a:defRPr>
      </a:lvl4pPr>
      <a:lvl5pPr marL="921098" indent="-102344" algn="l" defTabSz="409377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806" kern="1200">
          <a:solidFill>
            <a:schemeClr val="tx1"/>
          </a:solidFill>
          <a:latin typeface="+mn-lt"/>
          <a:ea typeface="+mn-ea"/>
          <a:cs typeface="+mn-cs"/>
        </a:defRPr>
      </a:lvl5pPr>
      <a:lvl6pPr marL="1125786" indent="-102344" algn="l" defTabSz="409377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806" kern="1200">
          <a:solidFill>
            <a:schemeClr val="tx1"/>
          </a:solidFill>
          <a:latin typeface="+mn-lt"/>
          <a:ea typeface="+mn-ea"/>
          <a:cs typeface="+mn-cs"/>
        </a:defRPr>
      </a:lvl6pPr>
      <a:lvl7pPr marL="1330475" indent="-102344" algn="l" defTabSz="409377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806" kern="1200">
          <a:solidFill>
            <a:schemeClr val="tx1"/>
          </a:solidFill>
          <a:latin typeface="+mn-lt"/>
          <a:ea typeface="+mn-ea"/>
          <a:cs typeface="+mn-cs"/>
        </a:defRPr>
      </a:lvl7pPr>
      <a:lvl8pPr marL="1535163" indent="-102344" algn="l" defTabSz="409377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806" kern="1200">
          <a:solidFill>
            <a:schemeClr val="tx1"/>
          </a:solidFill>
          <a:latin typeface="+mn-lt"/>
          <a:ea typeface="+mn-ea"/>
          <a:cs typeface="+mn-cs"/>
        </a:defRPr>
      </a:lvl8pPr>
      <a:lvl9pPr marL="1739852" indent="-102344" algn="l" defTabSz="409377" rtl="0" eaLnBrk="1" latinLnBrk="0" hangingPunct="1">
        <a:lnSpc>
          <a:spcPct val="90000"/>
        </a:lnSpc>
        <a:spcBef>
          <a:spcPts val="224"/>
        </a:spcBef>
        <a:buFont typeface="Arial" panose="020B0604020202020204" pitchFamily="34" charset="0"/>
        <a:buChar char="•"/>
        <a:defRPr sz="80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09377" rtl="0" eaLnBrk="1" latinLnBrk="0" hangingPunct="1">
        <a:defRPr sz="806" kern="1200">
          <a:solidFill>
            <a:schemeClr val="tx1"/>
          </a:solidFill>
          <a:latin typeface="+mn-lt"/>
          <a:ea typeface="+mn-ea"/>
          <a:cs typeface="+mn-cs"/>
        </a:defRPr>
      </a:lvl1pPr>
      <a:lvl2pPr marL="204688" algn="l" defTabSz="409377" rtl="0" eaLnBrk="1" latinLnBrk="0" hangingPunct="1">
        <a:defRPr sz="806" kern="1200">
          <a:solidFill>
            <a:schemeClr val="tx1"/>
          </a:solidFill>
          <a:latin typeface="+mn-lt"/>
          <a:ea typeface="+mn-ea"/>
          <a:cs typeface="+mn-cs"/>
        </a:defRPr>
      </a:lvl2pPr>
      <a:lvl3pPr marL="409377" algn="l" defTabSz="409377" rtl="0" eaLnBrk="1" latinLnBrk="0" hangingPunct="1">
        <a:defRPr sz="806" kern="1200">
          <a:solidFill>
            <a:schemeClr val="tx1"/>
          </a:solidFill>
          <a:latin typeface="+mn-lt"/>
          <a:ea typeface="+mn-ea"/>
          <a:cs typeface="+mn-cs"/>
        </a:defRPr>
      </a:lvl3pPr>
      <a:lvl4pPr marL="614065" algn="l" defTabSz="409377" rtl="0" eaLnBrk="1" latinLnBrk="0" hangingPunct="1">
        <a:defRPr sz="806" kern="1200">
          <a:solidFill>
            <a:schemeClr val="tx1"/>
          </a:solidFill>
          <a:latin typeface="+mn-lt"/>
          <a:ea typeface="+mn-ea"/>
          <a:cs typeface="+mn-cs"/>
        </a:defRPr>
      </a:lvl4pPr>
      <a:lvl5pPr marL="818754" algn="l" defTabSz="409377" rtl="0" eaLnBrk="1" latinLnBrk="0" hangingPunct="1">
        <a:defRPr sz="806" kern="1200">
          <a:solidFill>
            <a:schemeClr val="tx1"/>
          </a:solidFill>
          <a:latin typeface="+mn-lt"/>
          <a:ea typeface="+mn-ea"/>
          <a:cs typeface="+mn-cs"/>
        </a:defRPr>
      </a:lvl5pPr>
      <a:lvl6pPr marL="1023442" algn="l" defTabSz="409377" rtl="0" eaLnBrk="1" latinLnBrk="0" hangingPunct="1">
        <a:defRPr sz="806" kern="1200">
          <a:solidFill>
            <a:schemeClr val="tx1"/>
          </a:solidFill>
          <a:latin typeface="+mn-lt"/>
          <a:ea typeface="+mn-ea"/>
          <a:cs typeface="+mn-cs"/>
        </a:defRPr>
      </a:lvl6pPr>
      <a:lvl7pPr marL="1228131" algn="l" defTabSz="409377" rtl="0" eaLnBrk="1" latinLnBrk="0" hangingPunct="1">
        <a:defRPr sz="806" kern="1200">
          <a:solidFill>
            <a:schemeClr val="tx1"/>
          </a:solidFill>
          <a:latin typeface="+mn-lt"/>
          <a:ea typeface="+mn-ea"/>
          <a:cs typeface="+mn-cs"/>
        </a:defRPr>
      </a:lvl7pPr>
      <a:lvl8pPr marL="1432819" algn="l" defTabSz="409377" rtl="0" eaLnBrk="1" latinLnBrk="0" hangingPunct="1">
        <a:defRPr sz="806" kern="1200">
          <a:solidFill>
            <a:schemeClr val="tx1"/>
          </a:solidFill>
          <a:latin typeface="+mn-lt"/>
          <a:ea typeface="+mn-ea"/>
          <a:cs typeface="+mn-cs"/>
        </a:defRPr>
      </a:lvl8pPr>
      <a:lvl9pPr marL="1637508" algn="l" defTabSz="409377" rtl="0" eaLnBrk="1" latinLnBrk="0" hangingPunct="1">
        <a:defRPr sz="80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2E4954-6565-7F03-681D-1E1B58D6CDF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" dirty="0">
                <a:latin typeface="+mn-lt"/>
                <a:ea typeface="Arial"/>
                <a:cs typeface="Arial"/>
                <a:sym typeface="Arial"/>
              </a:rPr>
              <a:t>Fonts &amp; colors guidelines </a:t>
            </a:r>
            <a:endParaRPr lang="en-KW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95B72CD-D19B-76DB-832E-FE3EA80120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8152" y="1243726"/>
            <a:ext cx="4608910" cy="1362050"/>
          </a:xfrm>
        </p:spPr>
        <p:txBody>
          <a:bodyPr/>
          <a:lstStyle/>
          <a:p>
            <a:pPr algn="l">
              <a:spcBef>
                <a:spcPts val="0"/>
              </a:spcBef>
            </a:pPr>
            <a:r>
              <a:rPr lang="en-US" b="1" dirty="0">
                <a:ea typeface="Arial"/>
                <a:cs typeface="Arial"/>
                <a:sym typeface="Arial"/>
              </a:rPr>
              <a:t>Font name : Calibri (Body)</a:t>
            </a:r>
          </a:p>
          <a:p>
            <a:pPr marL="490438" lvl="1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Topic – Font size 20 - Bold</a:t>
            </a:r>
          </a:p>
          <a:p>
            <a:pPr marL="490438" lvl="1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Speaker Name – Font size 20 – Bold</a:t>
            </a:r>
          </a:p>
          <a:p>
            <a:pPr marL="490438" lvl="1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Content – font size 12 – Bold</a:t>
            </a:r>
          </a:p>
          <a:p>
            <a:pPr marL="490438" lvl="1" indent="-285750" algn="l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en-US" sz="1200" b="1" dirty="0">
                <a:solidFill>
                  <a:schemeClr val="bg1"/>
                </a:solidFill>
                <a:ea typeface="Arial"/>
                <a:cs typeface="Arial"/>
                <a:sym typeface="Arial"/>
              </a:rPr>
              <a:t>Font color white</a:t>
            </a:r>
          </a:p>
          <a:p>
            <a:pPr algn="l"/>
            <a:endParaRPr lang="en-KW" dirty="0"/>
          </a:p>
        </p:txBody>
      </p:sp>
    </p:spTree>
    <p:extLst>
      <p:ext uri="{BB962C8B-B14F-4D97-AF65-F5344CB8AC3E}">
        <p14:creationId xmlns:p14="http://schemas.microsoft.com/office/powerpoint/2010/main" val="11219595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F05E5-F1D2-6FDC-DF11-82C6C561E1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KW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D8D8A5-8DC2-E973-F894-A00B591CF24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KW" dirty="0"/>
          </a:p>
        </p:txBody>
      </p:sp>
    </p:spTree>
    <p:extLst>
      <p:ext uri="{BB962C8B-B14F-4D97-AF65-F5344CB8AC3E}">
        <p14:creationId xmlns:p14="http://schemas.microsoft.com/office/powerpoint/2010/main" val="3238465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C00308-E8B1-E9E1-EB46-B2064CF5C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KW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430D4C-B03B-4550-5108-A520BF7FC6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KW" dirty="0"/>
          </a:p>
        </p:txBody>
      </p:sp>
    </p:spTree>
    <p:extLst>
      <p:ext uri="{BB962C8B-B14F-4D97-AF65-F5344CB8AC3E}">
        <p14:creationId xmlns:p14="http://schemas.microsoft.com/office/powerpoint/2010/main" val="1464119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5F05E5-F1D2-6FDC-DF11-82C6C561E18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KW" dirty="0"/>
              <a:t>Thank you </a:t>
            </a:r>
          </a:p>
        </p:txBody>
      </p:sp>
    </p:spTree>
    <p:extLst>
      <p:ext uri="{BB962C8B-B14F-4D97-AF65-F5344CB8AC3E}">
        <p14:creationId xmlns:p14="http://schemas.microsoft.com/office/powerpoint/2010/main" val="11989216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</TotalTime>
  <Words>38</Words>
  <Application>Microsoft Macintosh PowerPoint</Application>
  <PresentationFormat>Custom</PresentationFormat>
  <Paragraphs>7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Fonts &amp; colors guidelines </vt:lpstr>
      <vt:lpstr>PowerPoint Presentation</vt:lpstr>
      <vt:lpstr>PowerPoint Presentation</vt:lpstr>
      <vt:lpstr>Thank you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Mohammad AlShafei</dc:creator>
  <cp:lastModifiedBy>Mohammad AlShafei</cp:lastModifiedBy>
  <cp:revision>78</cp:revision>
  <dcterms:created xsi:type="dcterms:W3CDTF">2024-02-22T20:38:09Z</dcterms:created>
  <dcterms:modified xsi:type="dcterms:W3CDTF">2025-05-06T14:12:15Z</dcterms:modified>
</cp:coreProperties>
</file>