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12801600" cy="8470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8"/>
    <p:restoredTop sz="94575"/>
  </p:normalViewPr>
  <p:slideViewPr>
    <p:cSldViewPr snapToGrid="0">
      <p:cViewPr varScale="1">
        <p:scale>
          <a:sx n="83" d="100"/>
          <a:sy n="83" d="100"/>
        </p:scale>
        <p:origin x="2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0C08F8-F94D-6C3E-A2BC-0A8EA279FC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105AED-591E-9B9A-BE10-FE7CB5A095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01A28-9659-264A-BE32-883498D37A4E}" type="datetimeFigureOut">
              <a:rPr lang="en-KW" smtClean="0"/>
              <a:t>02/07/2025</a:t>
            </a:fld>
            <a:endParaRPr lang="en-K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7C4CF-992E-30F3-726C-37F1BC6255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BC096-F457-948C-EA4B-2FD68053A7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73EC3-C23C-D648-896E-CA77F7C603C1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17109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21578-DEE9-7A40-9BAB-1C5401568081}" type="datetimeFigureOut">
              <a:rPr lang="en-KW" smtClean="0"/>
              <a:t>02/07/2025</a:t>
            </a:fld>
            <a:endParaRPr lang="en-K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6963" y="1143000"/>
            <a:ext cx="4664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418F4-F5C7-AC42-B6D2-E510F0479C25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38210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1pPr>
    <a:lvl2pPr marL="1055355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2pPr>
    <a:lvl3pPr marL="2110710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3pPr>
    <a:lvl4pPr marL="3166064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4pPr>
    <a:lvl5pPr marL="4221419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5pPr>
    <a:lvl6pPr marL="5276774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6pPr>
    <a:lvl7pPr marL="6332129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7pPr>
    <a:lvl8pPr marL="7387483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8pPr>
    <a:lvl9pPr marL="8442838" algn="l" defTabSz="2110710" rtl="0" eaLnBrk="1" latinLnBrk="0" hangingPunct="1">
      <a:defRPr sz="27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60120" y="1386326"/>
            <a:ext cx="10881360" cy="2949128"/>
          </a:xfrm>
        </p:spPr>
        <p:txBody>
          <a:bodyPr anchor="b"/>
          <a:lstStyle>
            <a:lvl1pPr algn="ctr">
              <a:defRPr sz="7411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Topic title – Click to edit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4449184"/>
            <a:ext cx="9601200" cy="2045173"/>
          </a:xfrm>
        </p:spPr>
        <p:txBody>
          <a:bodyPr/>
          <a:lstStyle>
            <a:lvl1pPr marL="0" indent="0" algn="ctr">
              <a:buNone/>
              <a:defRPr sz="2964" b="1">
                <a:solidFill>
                  <a:schemeClr val="bg1"/>
                </a:solidFill>
              </a:defRPr>
            </a:lvl1pPr>
            <a:lvl2pPr marL="564733" indent="0" algn="ctr">
              <a:buNone/>
              <a:defRPr sz="2470"/>
            </a:lvl2pPr>
            <a:lvl3pPr marL="1129467" indent="0" algn="ctr">
              <a:buNone/>
              <a:defRPr sz="2223"/>
            </a:lvl3pPr>
            <a:lvl4pPr marL="1694200" indent="0" algn="ctr">
              <a:buNone/>
              <a:defRPr sz="1976"/>
            </a:lvl4pPr>
            <a:lvl5pPr marL="2258934" indent="0" algn="ctr">
              <a:buNone/>
              <a:defRPr sz="1976"/>
            </a:lvl5pPr>
            <a:lvl6pPr marL="2823667" indent="0" algn="ctr">
              <a:buNone/>
              <a:defRPr sz="1976"/>
            </a:lvl6pPr>
            <a:lvl7pPr marL="3388401" indent="0" algn="ctr">
              <a:buNone/>
              <a:defRPr sz="1976"/>
            </a:lvl7pPr>
            <a:lvl8pPr marL="3953134" indent="0" algn="ctr">
              <a:buNone/>
              <a:defRPr sz="1976"/>
            </a:lvl8pPr>
            <a:lvl9pPr marL="4517868" indent="0" algn="ctr">
              <a:buNone/>
              <a:defRPr sz="1976"/>
            </a:lvl9pPr>
          </a:lstStyle>
          <a:p>
            <a:r>
              <a:rPr lang="en-US" dirty="0"/>
              <a:t>Speaker name, country 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EB08-D1FC-3C4A-9C5F-829370A2652E}" type="datetimeFigureOut">
              <a:rPr lang="en-KW" smtClean="0"/>
              <a:t>02/07/2025</a:t>
            </a:fld>
            <a:endParaRPr lang="en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1ABC-9B87-9141-B072-8BD94A50120A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246587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Topic title – 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Content – 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EB08-D1FC-3C4A-9C5F-829370A2652E}" type="datetimeFigureOut">
              <a:rPr lang="en-KW" smtClean="0"/>
              <a:t>02/07/2025</a:t>
            </a:fld>
            <a:endParaRPr lang="en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1ABC-9B87-9141-B072-8BD94A50120A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313944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50999"/>
            <a:ext cx="11041380" cy="1637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254985"/>
            <a:ext cx="11041380" cy="5374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851271"/>
            <a:ext cx="2880360" cy="450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EB08-D1FC-3C4A-9C5F-829370A2652E}" type="datetimeFigureOut">
              <a:rPr lang="en-KW" smtClean="0"/>
              <a:t>02/07/2025</a:t>
            </a:fld>
            <a:endParaRPr lang="en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851271"/>
            <a:ext cx="4320540" cy="450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851271"/>
            <a:ext cx="2880360" cy="450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1ABC-9B87-9141-B072-8BD94A50120A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80904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l" defTabSz="1129467" rtl="0" eaLnBrk="1" latinLnBrk="0" hangingPunct="1">
        <a:lnSpc>
          <a:spcPct val="90000"/>
        </a:lnSpc>
        <a:spcBef>
          <a:spcPct val="0"/>
        </a:spcBef>
        <a:buNone/>
        <a:defRPr sz="54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367" indent="-282367" algn="l" defTabSz="1129467" rtl="0" eaLnBrk="1" latinLnBrk="0" hangingPunct="1">
        <a:lnSpc>
          <a:spcPct val="90000"/>
        </a:lnSpc>
        <a:spcBef>
          <a:spcPts val="1235"/>
        </a:spcBef>
        <a:buFont typeface="Arial" panose="020B0604020202020204" pitchFamily="34" charset="0"/>
        <a:buChar char="•"/>
        <a:defRPr sz="3459" kern="1200">
          <a:solidFill>
            <a:schemeClr val="tx1"/>
          </a:solidFill>
          <a:latin typeface="+mn-lt"/>
          <a:ea typeface="+mn-ea"/>
          <a:cs typeface="+mn-cs"/>
        </a:defRPr>
      </a:lvl1pPr>
      <a:lvl2pPr marL="847100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964" kern="1200">
          <a:solidFill>
            <a:schemeClr val="tx1"/>
          </a:solidFill>
          <a:latin typeface="+mn-lt"/>
          <a:ea typeface="+mn-ea"/>
          <a:cs typeface="+mn-cs"/>
        </a:defRPr>
      </a:lvl2pPr>
      <a:lvl3pPr marL="1411834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470" kern="1200">
          <a:solidFill>
            <a:schemeClr val="tx1"/>
          </a:solidFill>
          <a:latin typeface="+mn-lt"/>
          <a:ea typeface="+mn-ea"/>
          <a:cs typeface="+mn-cs"/>
        </a:defRPr>
      </a:lvl3pPr>
      <a:lvl4pPr marL="1976567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4pPr>
      <a:lvl5pPr marL="2541300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5pPr>
      <a:lvl6pPr marL="3106034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6pPr>
      <a:lvl7pPr marL="3670767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7pPr>
      <a:lvl8pPr marL="4235501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8pPr>
      <a:lvl9pPr marL="4800234" indent="-282367" algn="l" defTabSz="1129467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1pPr>
      <a:lvl2pPr marL="564733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2pPr>
      <a:lvl3pPr marL="1129467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3pPr>
      <a:lvl4pPr marL="1694200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4pPr>
      <a:lvl5pPr marL="2258934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5pPr>
      <a:lvl6pPr marL="2823667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6pPr>
      <a:lvl7pPr marL="3388401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7pPr>
      <a:lvl8pPr marL="3953134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8pPr>
      <a:lvl9pPr marL="4517868" algn="l" defTabSz="1129467" rtl="0" eaLnBrk="1" latinLnBrk="0" hangingPunct="1">
        <a:defRPr sz="22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E4954-6565-7F03-681D-1E1B58D6CD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>
                <a:solidFill>
                  <a:schemeClr val="bg1"/>
                </a:solidFill>
                <a:latin typeface="+mn-lt"/>
                <a:ea typeface="Arial"/>
                <a:cs typeface="Arial"/>
                <a:sym typeface="Arial"/>
              </a:rPr>
              <a:t>Fonts &amp; colors guidelines </a:t>
            </a:r>
            <a:endParaRPr lang="en-KW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B72CD-D19B-76DB-832E-FE3EA8012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199" y="4235450"/>
            <a:ext cx="9601201" cy="2837399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Font name : Calibri (Body)</a:t>
            </a:r>
          </a:p>
          <a:p>
            <a:pPr marL="1021680" lvl="1" indent="-59527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Topic – Font size 20 - Bold</a:t>
            </a:r>
          </a:p>
          <a:p>
            <a:pPr marL="1021680" lvl="1" indent="-59527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Speaker Name – Font size 20 – Bold</a:t>
            </a:r>
          </a:p>
          <a:p>
            <a:pPr marL="1021680" lvl="1" indent="-59527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Content – font size 12 – Bold</a:t>
            </a:r>
          </a:p>
          <a:p>
            <a:pPr marL="1021680" lvl="1" indent="-595274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Font color white</a:t>
            </a:r>
          </a:p>
          <a:p>
            <a:pPr algn="l"/>
            <a:endParaRPr lang="en-KW" dirty="0"/>
          </a:p>
        </p:txBody>
      </p:sp>
    </p:spTree>
    <p:extLst>
      <p:ext uri="{BB962C8B-B14F-4D97-AF65-F5344CB8AC3E}">
        <p14:creationId xmlns:p14="http://schemas.microsoft.com/office/powerpoint/2010/main" val="112195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F05E5-F1D2-6FDC-DF11-82C6C561E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K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8D8A5-8DC2-E973-F894-A00B591CF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KW" dirty="0"/>
          </a:p>
        </p:txBody>
      </p:sp>
    </p:spTree>
    <p:extLst>
      <p:ext uri="{BB962C8B-B14F-4D97-AF65-F5344CB8AC3E}">
        <p14:creationId xmlns:p14="http://schemas.microsoft.com/office/powerpoint/2010/main" val="323846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0308-E8B1-E9E1-EB46-B2064CF5C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K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30D4C-B03B-4550-5108-A520BF7F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W" dirty="0"/>
          </a:p>
        </p:txBody>
      </p:sp>
    </p:spTree>
    <p:extLst>
      <p:ext uri="{BB962C8B-B14F-4D97-AF65-F5344CB8AC3E}">
        <p14:creationId xmlns:p14="http://schemas.microsoft.com/office/powerpoint/2010/main" val="1464119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273</TotalTime>
  <Words>36</Words>
  <Application>Microsoft Macintosh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Fonts &amp; colors guidelines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AlShafei</dc:creator>
  <cp:lastModifiedBy>Mohammad AlShafei</cp:lastModifiedBy>
  <cp:revision>78</cp:revision>
  <dcterms:created xsi:type="dcterms:W3CDTF">2024-02-22T20:38:09Z</dcterms:created>
  <dcterms:modified xsi:type="dcterms:W3CDTF">2025-07-02T19:31:07Z</dcterms:modified>
</cp:coreProperties>
</file>