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288588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733"/>
  </p:normalViewPr>
  <p:slideViewPr>
    <p:cSldViewPr snapToGrid="0">
      <p:cViewPr>
        <p:scale>
          <a:sx n="30" d="100"/>
          <a:sy n="30" d="100"/>
        </p:scale>
        <p:origin x="3800" y="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644" y="2992968"/>
            <a:ext cx="8745300" cy="6366933"/>
          </a:xfrm>
        </p:spPr>
        <p:txBody>
          <a:bodyPr anchor="b"/>
          <a:lstStyle>
            <a:lvl1pPr algn="ctr">
              <a:defRPr sz="67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6074" y="9605435"/>
            <a:ext cx="7716441" cy="4415365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441" indent="0" algn="ctr">
              <a:buNone/>
              <a:defRPr sz="2250"/>
            </a:lvl2pPr>
            <a:lvl3pPr marL="1028883" indent="0" algn="ctr">
              <a:buNone/>
              <a:defRPr sz="2025"/>
            </a:lvl3pPr>
            <a:lvl4pPr marL="1543324" indent="0" algn="ctr">
              <a:buNone/>
              <a:defRPr sz="1800"/>
            </a:lvl4pPr>
            <a:lvl5pPr marL="2057766" indent="0" algn="ctr">
              <a:buNone/>
              <a:defRPr sz="1800"/>
            </a:lvl5pPr>
            <a:lvl6pPr marL="2572207" indent="0" algn="ctr">
              <a:buNone/>
              <a:defRPr sz="1800"/>
            </a:lvl6pPr>
            <a:lvl7pPr marL="3086649" indent="0" algn="ctr">
              <a:buNone/>
              <a:defRPr sz="1800"/>
            </a:lvl7pPr>
            <a:lvl8pPr marL="3601090" indent="0" algn="ctr">
              <a:buNone/>
              <a:defRPr sz="1800"/>
            </a:lvl8pPr>
            <a:lvl9pPr marL="4115532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C217-0F14-2148-9968-D9AFE74E1B30}" type="datetimeFigureOut">
              <a:rPr lang="en-KW" smtClean="0"/>
              <a:t>06/04/2025</a:t>
            </a:fld>
            <a:endParaRPr lang="en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1CA5-6429-A542-88DD-5EA29C7917E7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136162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C217-0F14-2148-9968-D9AFE74E1B30}" type="datetimeFigureOut">
              <a:rPr lang="en-KW" smtClean="0"/>
              <a:t>06/04/2025</a:t>
            </a:fld>
            <a:endParaRPr lang="en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1CA5-6429-A542-88DD-5EA29C7917E7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3403896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2771" y="973666"/>
            <a:ext cx="2218477" cy="154982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341" y="973666"/>
            <a:ext cx="6526823" cy="154982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C217-0F14-2148-9968-D9AFE74E1B30}" type="datetimeFigureOut">
              <a:rPr lang="en-KW" smtClean="0"/>
              <a:t>06/04/2025</a:t>
            </a:fld>
            <a:endParaRPr lang="en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1CA5-6429-A542-88DD-5EA29C7917E7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125271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C217-0F14-2148-9968-D9AFE74E1B30}" type="datetimeFigureOut">
              <a:rPr lang="en-KW" smtClean="0"/>
              <a:t>06/04/2025</a:t>
            </a:fld>
            <a:endParaRPr lang="en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1CA5-6429-A542-88DD-5EA29C7917E7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4176364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982" y="4559305"/>
            <a:ext cx="8873907" cy="7607299"/>
          </a:xfrm>
        </p:spPr>
        <p:txBody>
          <a:bodyPr anchor="b"/>
          <a:lstStyle>
            <a:lvl1pPr>
              <a:defRPr sz="67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982" y="12238572"/>
            <a:ext cx="8873907" cy="4000499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 marL="514441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883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3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7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220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64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109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55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C217-0F14-2148-9968-D9AFE74E1B30}" type="datetimeFigureOut">
              <a:rPr lang="en-KW" smtClean="0"/>
              <a:t>06/04/2025</a:t>
            </a:fld>
            <a:endParaRPr lang="en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1CA5-6429-A542-88DD-5EA29C7917E7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3759372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340" y="4868333"/>
            <a:ext cx="4372650" cy="11603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8598" y="4868333"/>
            <a:ext cx="4372650" cy="11603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C217-0F14-2148-9968-D9AFE74E1B30}" type="datetimeFigureOut">
              <a:rPr lang="en-KW" smtClean="0"/>
              <a:t>06/04/2025</a:t>
            </a:fld>
            <a:endParaRPr lang="en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1CA5-6429-A542-88DD-5EA29C7917E7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2130244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681" y="973670"/>
            <a:ext cx="8873907" cy="35348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682" y="4483101"/>
            <a:ext cx="4352554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441" indent="0">
              <a:buNone/>
              <a:defRPr sz="2250" b="1"/>
            </a:lvl2pPr>
            <a:lvl3pPr marL="1028883" indent="0">
              <a:buNone/>
              <a:defRPr sz="2025" b="1"/>
            </a:lvl3pPr>
            <a:lvl4pPr marL="1543324" indent="0">
              <a:buNone/>
              <a:defRPr sz="1800" b="1"/>
            </a:lvl4pPr>
            <a:lvl5pPr marL="2057766" indent="0">
              <a:buNone/>
              <a:defRPr sz="1800" b="1"/>
            </a:lvl5pPr>
            <a:lvl6pPr marL="2572207" indent="0">
              <a:buNone/>
              <a:defRPr sz="1800" b="1"/>
            </a:lvl6pPr>
            <a:lvl7pPr marL="3086649" indent="0">
              <a:buNone/>
              <a:defRPr sz="1800" b="1"/>
            </a:lvl7pPr>
            <a:lvl8pPr marL="3601090" indent="0">
              <a:buNone/>
              <a:defRPr sz="1800" b="1"/>
            </a:lvl8pPr>
            <a:lvl9pPr marL="4115532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682" y="6680200"/>
            <a:ext cx="4352554" cy="9825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8598" y="4483101"/>
            <a:ext cx="4373990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441" indent="0">
              <a:buNone/>
              <a:defRPr sz="2250" b="1"/>
            </a:lvl2pPr>
            <a:lvl3pPr marL="1028883" indent="0">
              <a:buNone/>
              <a:defRPr sz="2025" b="1"/>
            </a:lvl3pPr>
            <a:lvl4pPr marL="1543324" indent="0">
              <a:buNone/>
              <a:defRPr sz="1800" b="1"/>
            </a:lvl4pPr>
            <a:lvl5pPr marL="2057766" indent="0">
              <a:buNone/>
              <a:defRPr sz="1800" b="1"/>
            </a:lvl5pPr>
            <a:lvl6pPr marL="2572207" indent="0">
              <a:buNone/>
              <a:defRPr sz="1800" b="1"/>
            </a:lvl6pPr>
            <a:lvl7pPr marL="3086649" indent="0">
              <a:buNone/>
              <a:defRPr sz="1800" b="1"/>
            </a:lvl7pPr>
            <a:lvl8pPr marL="3601090" indent="0">
              <a:buNone/>
              <a:defRPr sz="1800" b="1"/>
            </a:lvl8pPr>
            <a:lvl9pPr marL="4115532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8598" y="6680200"/>
            <a:ext cx="4373990" cy="9825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C217-0F14-2148-9968-D9AFE74E1B30}" type="datetimeFigureOut">
              <a:rPr lang="en-KW" smtClean="0"/>
              <a:t>06/04/2025</a:t>
            </a:fld>
            <a:endParaRPr lang="en-K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1CA5-6429-A542-88DD-5EA29C7917E7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1328305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C217-0F14-2148-9968-D9AFE74E1B30}" type="datetimeFigureOut">
              <a:rPr lang="en-KW" smtClean="0"/>
              <a:t>06/04/2025</a:t>
            </a:fld>
            <a:endParaRPr lang="en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1CA5-6429-A542-88DD-5EA29C7917E7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1769283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C217-0F14-2148-9968-D9AFE74E1B30}" type="datetimeFigureOut">
              <a:rPr lang="en-KW" smtClean="0"/>
              <a:t>06/04/2025</a:t>
            </a:fld>
            <a:endParaRPr lang="en-K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1CA5-6429-A542-88DD-5EA29C7917E7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1158494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681" y="1219200"/>
            <a:ext cx="3318337" cy="4267200"/>
          </a:xfrm>
        </p:spPr>
        <p:txBody>
          <a:bodyPr anchor="b"/>
          <a:lstStyle>
            <a:lvl1pPr>
              <a:defRPr sz="360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990" y="2633137"/>
            <a:ext cx="5208598" cy="12996333"/>
          </a:xfrm>
        </p:spPr>
        <p:txBody>
          <a:bodyPr/>
          <a:lstStyle>
            <a:lvl1pPr>
              <a:defRPr sz="3601"/>
            </a:lvl1pPr>
            <a:lvl2pPr>
              <a:defRPr sz="3151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681" y="5486400"/>
            <a:ext cx="3318337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441" indent="0">
              <a:buNone/>
              <a:defRPr sz="1575"/>
            </a:lvl2pPr>
            <a:lvl3pPr marL="1028883" indent="0">
              <a:buNone/>
              <a:defRPr sz="1350"/>
            </a:lvl3pPr>
            <a:lvl4pPr marL="1543324" indent="0">
              <a:buNone/>
              <a:defRPr sz="1125"/>
            </a:lvl4pPr>
            <a:lvl5pPr marL="2057766" indent="0">
              <a:buNone/>
              <a:defRPr sz="1125"/>
            </a:lvl5pPr>
            <a:lvl6pPr marL="2572207" indent="0">
              <a:buNone/>
              <a:defRPr sz="1125"/>
            </a:lvl6pPr>
            <a:lvl7pPr marL="3086649" indent="0">
              <a:buNone/>
              <a:defRPr sz="1125"/>
            </a:lvl7pPr>
            <a:lvl8pPr marL="3601090" indent="0">
              <a:buNone/>
              <a:defRPr sz="1125"/>
            </a:lvl8pPr>
            <a:lvl9pPr marL="4115532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C217-0F14-2148-9968-D9AFE74E1B30}" type="datetimeFigureOut">
              <a:rPr lang="en-KW" smtClean="0"/>
              <a:t>06/04/2025</a:t>
            </a:fld>
            <a:endParaRPr lang="en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1CA5-6429-A542-88DD-5EA29C7917E7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3994475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681" y="1219200"/>
            <a:ext cx="3318337" cy="4267200"/>
          </a:xfrm>
        </p:spPr>
        <p:txBody>
          <a:bodyPr anchor="b"/>
          <a:lstStyle>
            <a:lvl1pPr>
              <a:defRPr sz="360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990" y="2633137"/>
            <a:ext cx="5208598" cy="12996333"/>
          </a:xfrm>
        </p:spPr>
        <p:txBody>
          <a:bodyPr anchor="t"/>
          <a:lstStyle>
            <a:lvl1pPr marL="0" indent="0">
              <a:buNone/>
              <a:defRPr sz="3601"/>
            </a:lvl1pPr>
            <a:lvl2pPr marL="514441" indent="0">
              <a:buNone/>
              <a:defRPr sz="3151"/>
            </a:lvl2pPr>
            <a:lvl3pPr marL="1028883" indent="0">
              <a:buNone/>
              <a:defRPr sz="2700"/>
            </a:lvl3pPr>
            <a:lvl4pPr marL="1543324" indent="0">
              <a:buNone/>
              <a:defRPr sz="2250"/>
            </a:lvl4pPr>
            <a:lvl5pPr marL="2057766" indent="0">
              <a:buNone/>
              <a:defRPr sz="2250"/>
            </a:lvl5pPr>
            <a:lvl6pPr marL="2572207" indent="0">
              <a:buNone/>
              <a:defRPr sz="2250"/>
            </a:lvl6pPr>
            <a:lvl7pPr marL="3086649" indent="0">
              <a:buNone/>
              <a:defRPr sz="2250"/>
            </a:lvl7pPr>
            <a:lvl8pPr marL="3601090" indent="0">
              <a:buNone/>
              <a:defRPr sz="2250"/>
            </a:lvl8pPr>
            <a:lvl9pPr marL="4115532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681" y="5486400"/>
            <a:ext cx="3318337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441" indent="0">
              <a:buNone/>
              <a:defRPr sz="1575"/>
            </a:lvl2pPr>
            <a:lvl3pPr marL="1028883" indent="0">
              <a:buNone/>
              <a:defRPr sz="1350"/>
            </a:lvl3pPr>
            <a:lvl4pPr marL="1543324" indent="0">
              <a:buNone/>
              <a:defRPr sz="1125"/>
            </a:lvl4pPr>
            <a:lvl5pPr marL="2057766" indent="0">
              <a:buNone/>
              <a:defRPr sz="1125"/>
            </a:lvl5pPr>
            <a:lvl6pPr marL="2572207" indent="0">
              <a:buNone/>
              <a:defRPr sz="1125"/>
            </a:lvl6pPr>
            <a:lvl7pPr marL="3086649" indent="0">
              <a:buNone/>
              <a:defRPr sz="1125"/>
            </a:lvl7pPr>
            <a:lvl8pPr marL="3601090" indent="0">
              <a:buNone/>
              <a:defRPr sz="1125"/>
            </a:lvl8pPr>
            <a:lvl9pPr marL="4115532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C217-0F14-2148-9968-D9AFE74E1B30}" type="datetimeFigureOut">
              <a:rPr lang="en-KW" smtClean="0"/>
              <a:t>06/04/2025</a:t>
            </a:fld>
            <a:endParaRPr lang="en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1CA5-6429-A542-88DD-5EA29C7917E7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14110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341" y="973670"/>
            <a:ext cx="8873907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341" y="4868333"/>
            <a:ext cx="8873907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341" y="16950271"/>
            <a:ext cx="2314932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FC217-0F14-2148-9968-D9AFE74E1B30}" type="datetimeFigureOut">
              <a:rPr lang="en-KW" smtClean="0"/>
              <a:t>06/04/2025</a:t>
            </a:fld>
            <a:endParaRPr lang="en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8095" y="16950271"/>
            <a:ext cx="3472398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6315" y="16950271"/>
            <a:ext cx="2314932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F1CA5-6429-A542-88DD-5EA29C7917E7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3256598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883" rtl="0" eaLnBrk="1" latinLnBrk="0" hangingPunct="1">
        <a:lnSpc>
          <a:spcPct val="90000"/>
        </a:lnSpc>
        <a:spcBef>
          <a:spcPct val="0"/>
        </a:spcBef>
        <a:buNone/>
        <a:defRPr sz="49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221" indent="-257221" algn="l" defTabSz="1028883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1" kern="1200">
          <a:solidFill>
            <a:schemeClr val="tx1"/>
          </a:solidFill>
          <a:latin typeface="+mn-lt"/>
          <a:ea typeface="+mn-ea"/>
          <a:cs typeface="+mn-cs"/>
        </a:defRPr>
      </a:lvl1pPr>
      <a:lvl2pPr marL="771662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6104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545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986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9428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869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8311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2752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441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883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324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766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2207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649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1090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5532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C1A8B57-34B9-C45D-EF52-57A5DA538C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3388142"/>
              </p:ext>
            </p:extLst>
          </p:nvPr>
        </p:nvGraphicFramePr>
        <p:xfrm>
          <a:off x="708024" y="7680960"/>
          <a:ext cx="8872539" cy="2926080"/>
        </p:xfrm>
        <a:graphic>
          <a:graphicData uri="http://schemas.openxmlformats.org/drawingml/2006/table">
            <a:tbl>
              <a:tblPr/>
              <a:tblGrid>
                <a:gridCol w="2957513">
                  <a:extLst>
                    <a:ext uri="{9D8B030D-6E8A-4147-A177-3AD203B41FA5}">
                      <a16:colId xmlns:a16="http://schemas.microsoft.com/office/drawing/2014/main" val="1354878297"/>
                    </a:ext>
                  </a:extLst>
                </a:gridCol>
                <a:gridCol w="2957513">
                  <a:extLst>
                    <a:ext uri="{9D8B030D-6E8A-4147-A177-3AD203B41FA5}">
                      <a16:colId xmlns:a16="http://schemas.microsoft.com/office/drawing/2014/main" val="3435635684"/>
                    </a:ext>
                  </a:extLst>
                </a:gridCol>
                <a:gridCol w="2957513">
                  <a:extLst>
                    <a:ext uri="{9D8B030D-6E8A-4147-A177-3AD203B41FA5}">
                      <a16:colId xmlns:a16="http://schemas.microsoft.com/office/drawing/2014/main" val="975290038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r>
                        <a:rPr lang="en-US" sz="2000" b="1"/>
                        <a:t>Use</a:t>
                      </a:r>
                      <a:endParaRPr lang="en-US" sz="20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/>
                        <a:t>Font Size (px)</a:t>
                      </a:r>
                      <a:endParaRPr lang="en-US" sz="20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/>
                        <a:t>Notes</a:t>
                      </a:r>
                      <a:endParaRPr lang="en-US" sz="20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8356700"/>
                  </a:ext>
                </a:extLst>
              </a:tr>
              <a:tr h="708660">
                <a:tc>
                  <a:txBody>
                    <a:bodyPr/>
                    <a:lstStyle/>
                    <a:p>
                      <a:r>
                        <a:rPr lang="en-US" sz="2000" b="1" dirty="0"/>
                        <a:t>Main Title / Headline</a:t>
                      </a: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80–120 px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Large and readable from a distance.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3228150"/>
                  </a:ext>
                </a:extLst>
              </a:tr>
              <a:tr h="708660">
                <a:tc>
                  <a:txBody>
                    <a:bodyPr/>
                    <a:lstStyle/>
                    <a:p>
                      <a:r>
                        <a:rPr lang="en-US" sz="2000" b="1"/>
                        <a:t>Subheading</a:t>
                      </a:r>
                      <a:endParaRPr lang="en-US" sz="20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50–80 px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Supports the title, still very visible.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122078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2000" b="1"/>
                        <a:t>Body Text</a:t>
                      </a:r>
                      <a:endParaRPr lang="en-US" sz="20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28–40 px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For paragraphs or details.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446354"/>
                  </a:ext>
                </a:extLst>
              </a:tr>
              <a:tr h="708660">
                <a:tc>
                  <a:txBody>
                    <a:bodyPr/>
                    <a:lstStyle/>
                    <a:p>
                      <a:r>
                        <a:rPr lang="en-US" sz="2000" b="1"/>
                        <a:t>Captions / Footnotes</a:t>
                      </a:r>
                      <a:endParaRPr lang="en-US" sz="20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20–28 px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For minor notes or less critical info.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7116523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E9F2453D-DBC9-7AF0-EE8C-F05D6CE35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025" y="7003852"/>
            <a:ext cx="3944998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KW" altLang="en-KW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Recommended Font Sizes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KW" altLang="en-KW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(Vertical 1080x1920 Digital Screen)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KW" altLang="en-KW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003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</TotalTime>
  <Words>62</Words>
  <Application>Microsoft Macintosh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Mohammad AlShafei</dc:creator>
  <cp:lastModifiedBy>Mohammad AlShafei</cp:lastModifiedBy>
  <cp:revision>2</cp:revision>
  <dcterms:created xsi:type="dcterms:W3CDTF">2025-04-06T19:41:32Z</dcterms:created>
  <dcterms:modified xsi:type="dcterms:W3CDTF">2025-04-06T19:47:56Z</dcterms:modified>
</cp:coreProperties>
</file>