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6145213" cy="307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4"/>
    <p:restoredTop sz="94601"/>
  </p:normalViewPr>
  <p:slideViewPr>
    <p:cSldViewPr snapToGrid="0">
      <p:cViewPr varScale="1">
        <p:scale>
          <a:sx n="233" d="100"/>
          <a:sy n="233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0C08F8-F94D-6C3E-A2BC-0A8EA279FC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105AED-591E-9B9A-BE10-FE7CB5A095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01A28-9659-264A-BE32-883498D37A4E}" type="datetimeFigureOut">
              <a:rPr lang="en-KW" smtClean="0"/>
              <a:t>01/02/2026</a:t>
            </a:fld>
            <a:endParaRPr lang="en-K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7C4CF-992E-30F3-726C-37F1BC6255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BC096-F457-948C-EA4B-2FD68053A7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73EC3-C23C-D648-896E-CA77F7C603C1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71092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21578-DEE9-7A40-9BAB-1C5401568081}" type="datetimeFigureOut">
              <a:rPr lang="en-KW" smtClean="0"/>
              <a:t>01/02/2026</a:t>
            </a:fld>
            <a:endParaRPr lang="en-K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1313" y="1143000"/>
            <a:ext cx="61753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418F4-F5C7-AC42-B6D2-E510F0479C25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8210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8152" y="502466"/>
            <a:ext cx="4608910" cy="741260"/>
          </a:xfrm>
        </p:spPr>
        <p:txBody>
          <a:bodyPr anchor="b">
            <a:normAutofit/>
          </a:bodyPr>
          <a:lstStyle>
            <a:lvl1pPr algn="ctr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Topic title – Click to edit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8152" y="1243726"/>
            <a:ext cx="4608910" cy="1282766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204688" indent="0" algn="ctr">
              <a:buNone/>
              <a:defRPr sz="895"/>
            </a:lvl2pPr>
            <a:lvl3pPr marL="409377" indent="0" algn="ctr">
              <a:buNone/>
              <a:defRPr sz="806"/>
            </a:lvl3pPr>
            <a:lvl4pPr marL="614065" indent="0" algn="ctr">
              <a:buNone/>
              <a:defRPr sz="716"/>
            </a:lvl4pPr>
            <a:lvl5pPr marL="818754" indent="0" algn="ctr">
              <a:buNone/>
              <a:defRPr sz="716"/>
            </a:lvl5pPr>
            <a:lvl6pPr marL="1023442" indent="0" algn="ctr">
              <a:buNone/>
              <a:defRPr sz="716"/>
            </a:lvl6pPr>
            <a:lvl7pPr marL="1228131" indent="0" algn="ctr">
              <a:buNone/>
              <a:defRPr sz="716"/>
            </a:lvl7pPr>
            <a:lvl8pPr marL="1432819" indent="0" algn="ctr">
              <a:buNone/>
              <a:defRPr sz="716"/>
            </a:lvl8pPr>
            <a:lvl9pPr marL="1637508" indent="0" algn="ctr">
              <a:buNone/>
              <a:defRPr sz="716"/>
            </a:lvl9pPr>
          </a:lstStyle>
          <a:p>
            <a:r>
              <a:rPr lang="en-US" dirty="0"/>
              <a:t>Speaker name, country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EB08-D1FC-3C4A-9C5F-829370A2652E}" type="datetimeFigureOut">
              <a:rPr lang="en-KW" smtClean="0"/>
              <a:t>01/02/2026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281298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Topic title – Click to 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 –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EB08-D1FC-3C4A-9C5F-829370A2652E}" type="datetimeFigureOut">
              <a:rPr lang="en-KW" smtClean="0"/>
              <a:t>01/02/2026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727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2484" y="163461"/>
            <a:ext cx="5300246" cy="593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title – 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484" y="817305"/>
            <a:ext cx="5300246" cy="19480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Content –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2483" y="2845644"/>
            <a:ext cx="1382673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EB08-D1FC-3C4A-9C5F-829370A2652E}" type="datetimeFigureOut">
              <a:rPr lang="en-KW" smtClean="0"/>
              <a:t>01/02/2026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5602" y="2845644"/>
            <a:ext cx="2074009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0057" y="2845644"/>
            <a:ext cx="1382673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35255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409377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02344" indent="-102344" algn="l" defTabSz="409377" rtl="0" eaLnBrk="1" latinLnBrk="0" hangingPunct="1">
        <a:lnSpc>
          <a:spcPct val="90000"/>
        </a:lnSpc>
        <a:spcBef>
          <a:spcPts val="448"/>
        </a:spcBef>
        <a:buFont typeface="Arial" panose="020B0604020202020204" pitchFamily="34" charset="0"/>
        <a:buChar char="•"/>
        <a:defRPr sz="1200" b="1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307033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1074" kern="1200">
          <a:solidFill>
            <a:schemeClr val="tx1"/>
          </a:solidFill>
          <a:latin typeface="+mn-lt"/>
          <a:ea typeface="+mn-ea"/>
          <a:cs typeface="+mn-cs"/>
        </a:defRPr>
      </a:lvl2pPr>
      <a:lvl3pPr marL="511721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95" kern="1200">
          <a:solidFill>
            <a:schemeClr val="tx1"/>
          </a:solidFill>
          <a:latin typeface="+mn-lt"/>
          <a:ea typeface="+mn-ea"/>
          <a:cs typeface="+mn-cs"/>
        </a:defRPr>
      </a:lvl3pPr>
      <a:lvl4pPr marL="716410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4pPr>
      <a:lvl5pPr marL="921098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5pPr>
      <a:lvl6pPr marL="1125786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6pPr>
      <a:lvl7pPr marL="1330475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7pPr>
      <a:lvl8pPr marL="1535163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8pPr>
      <a:lvl9pPr marL="1739852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1pPr>
      <a:lvl2pPr marL="204688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2pPr>
      <a:lvl3pPr marL="409377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3pPr>
      <a:lvl4pPr marL="614065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4pPr>
      <a:lvl5pPr marL="818754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5pPr>
      <a:lvl6pPr marL="1023442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6pPr>
      <a:lvl7pPr marL="1228131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7pPr>
      <a:lvl8pPr marL="1432819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8pPr>
      <a:lvl9pPr marL="1637508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4954-6565-7F03-681D-1E1B58D6CD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>
                <a:latin typeface="+mn-lt"/>
                <a:ea typeface="Arial"/>
                <a:cs typeface="Arial"/>
                <a:sym typeface="Arial"/>
              </a:rPr>
              <a:t>Fonts &amp; colors guidelines </a:t>
            </a:r>
            <a:endParaRPr lang="en-KW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B72CD-D19B-76DB-832E-FE3EA8012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8152" y="1243726"/>
            <a:ext cx="4608910" cy="1362050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b="1" dirty="0">
                <a:ea typeface="Arial"/>
                <a:cs typeface="Arial"/>
                <a:sym typeface="Arial"/>
              </a:rPr>
              <a:t>Font name : Calibri (Body)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Topic – Font size 20 -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Speaker Name – Font size 20 –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Content – font size 12 –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Font color white</a:t>
            </a:r>
          </a:p>
          <a:p>
            <a:pPr algn="l"/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112195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F05E5-F1D2-6FDC-DF11-82C6C561E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8D8A5-8DC2-E973-F894-A00B591CF2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323846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0308-E8B1-E9E1-EB46-B2064CF5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30D4C-B03B-4550-5108-A520BF7FC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1464119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36</Words>
  <Application>Microsoft Macintosh PowerPoint</Application>
  <PresentationFormat>Custom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Fonts &amp; colors guidelines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AlShafei</dc:creator>
  <cp:lastModifiedBy>Mohammad AlShafei</cp:lastModifiedBy>
  <cp:revision>78</cp:revision>
  <dcterms:created xsi:type="dcterms:W3CDTF">2024-02-22T20:38:09Z</dcterms:created>
  <dcterms:modified xsi:type="dcterms:W3CDTF">2026-02-01T16:10:44Z</dcterms:modified>
</cp:coreProperties>
</file>